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  <p:sldMasterId id="2147483852" r:id="rId2"/>
    <p:sldMasterId id="2147483865" r:id="rId3"/>
  </p:sldMasterIdLst>
  <p:notesMasterIdLst>
    <p:notesMasterId r:id="rId29"/>
  </p:notesMasterIdLst>
  <p:sldIdLst>
    <p:sldId id="298" r:id="rId4"/>
    <p:sldId id="299" r:id="rId5"/>
    <p:sldId id="334" r:id="rId6"/>
    <p:sldId id="435" r:id="rId7"/>
    <p:sldId id="436" r:id="rId8"/>
    <p:sldId id="437" r:id="rId9"/>
    <p:sldId id="336" r:id="rId10"/>
    <p:sldId id="365" r:id="rId11"/>
    <p:sldId id="438" r:id="rId12"/>
    <p:sldId id="494" r:id="rId13"/>
    <p:sldId id="495" r:id="rId14"/>
    <p:sldId id="464" r:id="rId15"/>
    <p:sldId id="485" r:id="rId16"/>
    <p:sldId id="487" r:id="rId17"/>
    <p:sldId id="486" r:id="rId18"/>
    <p:sldId id="488" r:id="rId19"/>
    <p:sldId id="489" r:id="rId20"/>
    <p:sldId id="490" r:id="rId21"/>
    <p:sldId id="496" r:id="rId22"/>
    <p:sldId id="491" r:id="rId23"/>
    <p:sldId id="492" r:id="rId24"/>
    <p:sldId id="493" r:id="rId25"/>
    <p:sldId id="471" r:id="rId26"/>
    <p:sldId id="475" r:id="rId27"/>
    <p:sldId id="476" r:id="rId28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r="smNativeData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3" autoAdjust="0"/>
    <p:restoredTop sz="94660"/>
  </p:normalViewPr>
  <p:slideViewPr>
    <p:cSldViewPr>
      <p:cViewPr varScale="1">
        <p:scale>
          <a:sx n="78" d="100"/>
          <a:sy n="78" d="100"/>
        </p:scale>
        <p:origin x="150" y="804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0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0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8369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3426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8540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32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199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3921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810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2773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0972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940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0106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9583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54740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22873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150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5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9571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9407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25975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7476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50418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93178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21491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86506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3757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4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5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1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53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8306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15887" y="119164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9342" b="1973"/>
          <a:stretch/>
        </p:blipFill>
        <p:spPr>
          <a:xfrm>
            <a:off x="-310" y="8135"/>
            <a:ext cx="9144309" cy="693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07600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7660" r="2500" b="1447"/>
          <a:stretch/>
        </p:blipFill>
        <p:spPr>
          <a:xfrm>
            <a:off x="1648" y="8238"/>
            <a:ext cx="9142352" cy="68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92704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Не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допускается изменять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мероприятия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подготовке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рабочих мест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а именно: выполненные до начала работ технические мероприятия для предотвращения воздействия на работающего опасного и вредного производственного фактора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рабочем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месте (РМ).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9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Допускающий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перед допуском к работе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должен убедиться в выполнении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технических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мероприятий по подготовке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РМ путем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личного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осмотра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по записям в оперативном журнале, по оперативной схеме и по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сообщениям персонала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задействованных в работе организаций.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3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3. Производитель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перед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допуском к работе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должны выяснить у допускающего, какие мероприятия осуществлены при подготовке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РМ к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выполнению работ, и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совместно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с допускающим проверить эту подготовку путем личного осмотра в пределах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РМ.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4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 Допуск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 работе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должен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проводиться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непосредственно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РМ.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Допуск к работе по распоряжению в тех случаях, когда подготовка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РМ не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нужна, проводить на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РМ необязательно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а на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КЛ -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требуется.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8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5. Допуск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 работе проводится после проверки подготовки рабочего места.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опускающий проверяет: состав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бригады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 удостоверениям (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); показывает заземления(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или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проверяет отсутствие напряжения (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в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ЭУ напряжением 35 кВ и ниже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прикосновением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рукой к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ТВЧ (4)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6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6. Начало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целевой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инструктаж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предусматривающий указания по безопасному выполнению конкретной работы в ЭУ, охватывающий категорию работников,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цепи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 работника, выдавшего наряд, отдавшего распоряжение, до члена бригады или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исполнителя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1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7. Без целевого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инструктажа допуск к работе не разрешается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Работник на целевых инструктажах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должен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дать четкие указания по технологии безопасного проведения работ, использованию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грузоподъемных машин,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инструмента и приспособлений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6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7305" r="2104" b="1973"/>
          <a:stretch/>
        </p:blipFill>
        <p:spPr>
          <a:xfrm>
            <a:off x="-9834" y="-1"/>
            <a:ext cx="9153834" cy="69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55384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</a:t>
            </a:r>
            <a:r>
              <a:rPr lang="ru-RU" sz="4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4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«Оформление документации по охране труда и электробезопасности при эксплуатации и ремонте электрических установок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сетей»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8. Допускающий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инструктаже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должен ознакомить членов бригады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 содержанием наряда, распоряжения, указать границы рабочего места,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наличие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наведенного напряжения, показать ближайшие к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РМ оборудование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ТВЧ ремонтируемого оборудования,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 которым не допускается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приближаться.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2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9. При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работе по распоряжению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целевые инструктажи должны быть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оформлены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подписями работников, проведших и получивших инструктаж, в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журнале учета работ по нарядам и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распоряжениям, с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записью о допуске к работе в оперативном журнале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8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10. Допуск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 работе оформляется в двух экземплярах наряда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из которых один остается у производителя работ (наблюдающего), а второй - у допускающего их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работника.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Когда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производитель работ совмещает обязанности допускающего,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допуск оформляется в одном экземпляре наряда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000" dirty="0" smtClean="0">
              <a:solidFill>
                <a:srgbClr val="00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2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625" r="13187"/>
          <a:stretch/>
        </p:blipFill>
        <p:spPr>
          <a:xfrm>
            <a:off x="1495425" y="10864"/>
            <a:ext cx="5827396" cy="684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72117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7250" b="21500"/>
          <a:stretch/>
        </p:blipFill>
        <p:spPr>
          <a:xfrm>
            <a:off x="-4170" y="0"/>
            <a:ext cx="9148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24614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Организация охраны </a:t>
            </a:r>
            <a:r>
              <a:rPr lang="ru-RU" sz="44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труда при подготовке рабочего места и первичном допуске бригады к работе в электроустановках по наряду-допуску и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распоряжению выполнена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400" dirty="0">
              <a:solidFill>
                <a:srgbClr val="7030A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9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2.1 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Организационные мероприятия по обеспечению безопасного проведения работ в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электроустановках.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 №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подготовке рабочего места и первичном допуске бригады к работе в электроустановках по наряду-допуску и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распоряжению. 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2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kumimoji="0" lang="ru-ru" sz="4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Изучить </a:t>
            </a:r>
            <a:r>
              <a:rPr lang="ru-RU" sz="4800" noProof="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</a:t>
            </a:r>
            <a:r>
              <a:rPr lang="ru-RU" sz="4800" dirty="0" err="1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храну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труда при подготовке рабочего места и первичном допуске бригады к работе в электроустановках по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наряду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распоряжению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3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подготовке рабочего места и первичном допуске бригады к работе в электроустановках по наряду-допуску и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распоряжению.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(ПОТЭУ).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М: НОРМАТИКА, 2020. - 238с.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964" t="6721" r="3034" b="4611"/>
          <a:stretch/>
        </p:blipFill>
        <p:spPr>
          <a:xfrm>
            <a:off x="1242060" y="0"/>
            <a:ext cx="6122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105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подготовке рабочего места и первичном допуске бригады к работе в электроустановках по наряду-допуску и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распоряжению.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4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578</Words>
  <Application>Microsoft Office PowerPoint</Application>
  <PresentationFormat>Экран (4:3)</PresentationFormat>
  <Paragraphs>61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SimSun</vt:lpstr>
      <vt:lpstr>Arial</vt:lpstr>
      <vt:lpstr>Arial Black</vt:lpstr>
      <vt:lpstr>Calibri</vt:lpstr>
      <vt:lpstr>Times New Roman</vt:lpstr>
      <vt:lpstr>Оформление по умолчанию</vt:lpstr>
      <vt:lpstr>3_Presentation</vt:lpstr>
      <vt:lpstr>6_Presentation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Home</cp:lastModifiedBy>
  <cp:revision>157</cp:revision>
  <dcterms:created xsi:type="dcterms:W3CDTF">2003-11-18T14:40:54Z</dcterms:created>
  <dcterms:modified xsi:type="dcterms:W3CDTF">2020-08-15T18:40:51Z</dcterms:modified>
</cp:coreProperties>
</file>